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enguacastellana.jimd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780108"/>
          </a:xfrm>
        </p:spPr>
        <p:txBody>
          <a:bodyPr/>
          <a:lstStyle/>
          <a:p>
            <a:r>
              <a:rPr lang="es-CL" dirty="0" smtClean="0"/>
              <a:t>COMUNICACIÓN</a:t>
            </a:r>
            <a:br>
              <a:rPr lang="es-CL" dirty="0" smtClean="0"/>
            </a:br>
            <a:r>
              <a:rPr lang="es-CL" dirty="0" smtClean="0"/>
              <a:t>TNS </a:t>
            </a:r>
            <a:r>
              <a:rPr lang="es-CL" dirty="0" smtClean="0"/>
              <a:t>TOPOGRAFÍA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521071"/>
          </a:xfrm>
        </p:spPr>
        <p:txBody>
          <a:bodyPr/>
          <a:lstStyle/>
          <a:p>
            <a:r>
              <a:rPr lang="es-CL" dirty="0" smtClean="0"/>
              <a:t>2015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68960"/>
            <a:ext cx="3744067" cy="19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348087"/>
              </p:ext>
            </p:extLst>
          </p:nvPr>
        </p:nvGraphicFramePr>
        <p:xfrm>
          <a:off x="899592" y="3284984"/>
          <a:ext cx="74088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34"/>
                <a:gridCol w="2520280"/>
                <a:gridCol w="4140449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N°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PORCENTAJE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FECHA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20</a:t>
                      </a:r>
                      <a:r>
                        <a:rPr lang="es-CL" baseline="0" dirty="0" smtClean="0"/>
                        <a:t> ABRIL  COMPRENSIÓN LECTORA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35%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25 JUNIO REDACCIÓN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35%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22 JUNIO DISERTACIONES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Evaluaciones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235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854041"/>
              </p:ext>
            </p:extLst>
          </p:nvPr>
        </p:nvGraphicFramePr>
        <p:xfrm>
          <a:off x="179511" y="2636913"/>
          <a:ext cx="8784977" cy="232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1663775"/>
                <a:gridCol w="6617145"/>
              </a:tblGrid>
              <a:tr h="435148"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1. 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Nombre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Jaime Gatica Jorquera</a:t>
                      </a:r>
                      <a:endParaRPr lang="es-CL" sz="3200" dirty="0"/>
                    </a:p>
                  </a:txBody>
                  <a:tcPr/>
                </a:tc>
              </a:tr>
              <a:tr h="435148"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2. 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Correo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Jaime.gatica.j@gmail.com</a:t>
                      </a:r>
                      <a:endParaRPr lang="es-CL" sz="3200" dirty="0"/>
                    </a:p>
                  </a:txBody>
                  <a:tcPr/>
                </a:tc>
              </a:tr>
              <a:tr h="1168030"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3. 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Web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 smtClean="0">
                          <a:hlinkClick r:id="rId2"/>
                        </a:rPr>
                        <a:t>http://lenguacastellana.jimdo.com</a:t>
                      </a:r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DATOS PROFESOR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46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229420"/>
              </p:ext>
            </p:extLst>
          </p:nvPr>
        </p:nvGraphicFramePr>
        <p:xfrm>
          <a:off x="251520" y="1412776"/>
          <a:ext cx="8712968" cy="500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6872"/>
                <a:gridCol w="5516096"/>
              </a:tblGrid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Módulo: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Comunicación 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Carrera: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Técnico de nivel superior en </a:t>
                      </a:r>
                      <a:r>
                        <a:rPr lang="es-ES_tradnl" sz="2000" dirty="0" smtClean="0">
                          <a:effectLst/>
                        </a:rPr>
                        <a:t>Topografía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Docente: 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Jaime Gatica Jorquera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Año – semestre: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2015 – I semestre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Horas teóricas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36 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Horas prácticas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36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>
                          <a:effectLst/>
                        </a:rPr>
                        <a:t>Horas totales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72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Pre requisitos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2000" dirty="0">
                          <a:effectLst/>
                        </a:rPr>
                        <a:t>No aplica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CL" dirty="0" smtClean="0"/>
              <a:t>DATOS GENERALES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97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s-CL" dirty="0" smtClean="0"/>
              <a:t>Aplicar diferentes técnicas de análisis de textos.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 smtClean="0"/>
              <a:t>Aplicar principios de jerarquía, ortografía y redacción a diferentes tipos de textos disciplinarios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 smtClean="0"/>
              <a:t>Utilizar la estructura de párrafos y el modo de organizar las ideas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 smtClean="0"/>
              <a:t>Utilizar diferentes técnicas de expresión oral requeridas para la disciplina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 smtClean="0"/>
              <a:t>Desarrollar una comunicación fluida y asertiva en contextos comunicativos.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APRENDIZAJES ESPERADOS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60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A.1 Diferenciar entre leer y comprender.</a:t>
            </a:r>
          </a:p>
          <a:p>
            <a:r>
              <a:rPr lang="es-CL" dirty="0" smtClean="0"/>
              <a:t>A.2  Analizar textos disciplinares</a:t>
            </a:r>
          </a:p>
          <a:p>
            <a:r>
              <a:rPr lang="es-CL" dirty="0" smtClean="0"/>
              <a:t>A.3 Desarrollar resúmenes de textos.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04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B1. Reconoce los conceptos centrales de organización, connotación, denotación, ortografía y redacción de textos.</a:t>
            </a:r>
          </a:p>
          <a:p>
            <a:r>
              <a:rPr lang="es-CL" dirty="0" smtClean="0"/>
              <a:t>B2. Aplica en textos disciplinarios los conceptos antes vistos, mediante fichas y mapas conceptuales.</a:t>
            </a:r>
          </a:p>
          <a:p>
            <a:r>
              <a:rPr lang="es-CL" dirty="0" smtClean="0"/>
              <a:t>B3. Genera documentos administrativos  y directivos disciplinarios con énfasis en la jerarquía y formalidad.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60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C1. Identifica la estructura central para construir textos.</a:t>
            </a:r>
          </a:p>
          <a:p>
            <a:r>
              <a:rPr lang="es-CL" dirty="0" smtClean="0"/>
              <a:t>C2. Modela diferentes tipo de textos disciplinares: solicitudes, memorándum, oficios, cartas, etc.</a:t>
            </a:r>
          </a:p>
          <a:p>
            <a:r>
              <a:rPr lang="es-CL" dirty="0" smtClean="0"/>
              <a:t>C.3 Utiliza diferentes técnicas aprendidas para expresarlo, a través de diferentes tipos de elementos informáticos.  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09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D1. Identifica las principales técnicas de la expresión oral.</a:t>
            </a:r>
          </a:p>
          <a:p>
            <a:r>
              <a:rPr lang="es-CL" dirty="0" smtClean="0"/>
              <a:t>D2. caracteriza en contextos disciplinarios las diferentes técnicas de expresión oral.</a:t>
            </a:r>
          </a:p>
          <a:p>
            <a:r>
              <a:rPr lang="es-CL" dirty="0" smtClean="0"/>
              <a:t>D3. Utiliza diferentes técnicas aprendidas para la expresión de temáticas  disciplinarias, a través de juegos de simulación.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65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E1. Reconoce la importancia de la comunicación en la relación con los demás.</a:t>
            </a:r>
          </a:p>
          <a:p>
            <a:r>
              <a:rPr lang="es-CL" dirty="0" smtClean="0"/>
              <a:t>E2. Aplica estrategias básicas para mejorar la comunicación.</a:t>
            </a:r>
          </a:p>
          <a:p>
            <a:r>
              <a:rPr lang="es-CL" dirty="0" smtClean="0"/>
              <a:t>E3. Utiliza las diferentes técnicas aprendidas para juegos de simulación.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Criterios de 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0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581992"/>
              </p:ext>
            </p:extLst>
          </p:nvPr>
        </p:nvGraphicFramePr>
        <p:xfrm>
          <a:off x="251520" y="1628800"/>
          <a:ext cx="8640960" cy="4237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1512168"/>
                <a:gridCol w="1269592"/>
                <a:gridCol w="1521019"/>
                <a:gridCol w="1521019"/>
                <a:gridCol w="1521018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HORAS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LUNES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MARTES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MIERCOLES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JUEVES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VIERNES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419905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u="none" strike="noStrike" dirty="0">
                          <a:effectLst/>
                          <a:latin typeface="+mj-lt"/>
                        </a:rPr>
                        <a:t>19:15 </a:t>
                      </a:r>
                      <a:r>
                        <a:rPr lang="es-CL" sz="1800" b="1" u="none" strike="noStrike" dirty="0" smtClean="0">
                          <a:effectLst/>
                          <a:latin typeface="+mj-lt"/>
                        </a:rPr>
                        <a:t>-19:55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COMUNICACIÓN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9708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  <a:latin typeface="+mj-lt"/>
                        </a:rPr>
                        <a:t>N°  SALA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TOPOGRAFÍA</a:t>
                      </a:r>
                      <a:r>
                        <a:rPr lang="es-CL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400" b="1" u="none" strike="noStrike" dirty="0" smtClean="0">
                          <a:effectLst/>
                        </a:rPr>
                        <a:t>I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9905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u="none" strike="noStrike" dirty="0">
                          <a:effectLst/>
                          <a:latin typeface="+mj-lt"/>
                        </a:rPr>
                        <a:t>19:55  20:35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COMUNICACIÓN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185265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  <a:latin typeface="+mj-lt"/>
                        </a:rPr>
                        <a:t>N°  SALA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TOPOGRAFÍA </a:t>
                      </a:r>
                      <a:r>
                        <a:rPr lang="es-CL" sz="1400" b="1" u="none" strike="noStrike" dirty="0" smtClean="0">
                          <a:effectLst/>
                        </a:rPr>
                        <a:t>I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419905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  <a:latin typeface="+mj-lt"/>
                        </a:rPr>
                        <a:t>20:45  21:25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COMUNICACIÓN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9708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>
                          <a:effectLst/>
                          <a:latin typeface="+mj-lt"/>
                        </a:rPr>
                        <a:t>N°  SALA</a:t>
                      </a:r>
                      <a:endParaRPr lang="es-CL" sz="1800" b="1" i="0" u="none" strike="noStrike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TOPOGRAFÍA I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9905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u="none" strike="noStrike" dirty="0">
                          <a:effectLst/>
                          <a:latin typeface="+mj-lt"/>
                        </a:rPr>
                        <a:t>21:25  22:05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COMUNICACIÓN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219708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  <a:latin typeface="+mj-lt"/>
                        </a:rPr>
                        <a:t>N°  SALA</a:t>
                      </a:r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 smtClean="0">
                          <a:effectLst/>
                        </a:rPr>
                        <a:t>TOPOGRAFÍA I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229039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/>
                </a:tc>
              </a:tr>
              <a:tr h="357236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9708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9039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432" marR="8432" marT="8432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/>
          <a:lstStyle/>
          <a:p>
            <a:r>
              <a:rPr lang="es-CL" dirty="0"/>
              <a:t>H</a:t>
            </a:r>
            <a:r>
              <a:rPr lang="es-CL" dirty="0" smtClean="0"/>
              <a:t>orario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18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391</Words>
  <Application>Microsoft Office PowerPoint</Application>
  <PresentationFormat>Presentación en pantalla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Forma de onda</vt:lpstr>
      <vt:lpstr>COMUNICACIÓN TNS TOPOGRAFÍA</vt:lpstr>
      <vt:lpstr>DATOS GENERALES</vt:lpstr>
      <vt:lpstr>APRENDIZAJES ESPERADOS</vt:lpstr>
      <vt:lpstr>Criterios de evaluación</vt:lpstr>
      <vt:lpstr>Criterios de evaluación</vt:lpstr>
      <vt:lpstr>Criterios de evaluación</vt:lpstr>
      <vt:lpstr>Criterios de evaluación</vt:lpstr>
      <vt:lpstr>Criterios de evaluación</vt:lpstr>
      <vt:lpstr>Horario</vt:lpstr>
      <vt:lpstr>Evaluaciones</vt:lpstr>
      <vt:lpstr>DATOS PROFESOR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TNS PÁRVULO EN Y BÁSICA</dc:title>
  <dc:creator>Jaime</dc:creator>
  <cp:lastModifiedBy>Jaime</cp:lastModifiedBy>
  <cp:revision>6</cp:revision>
  <dcterms:created xsi:type="dcterms:W3CDTF">2015-01-24T21:31:22Z</dcterms:created>
  <dcterms:modified xsi:type="dcterms:W3CDTF">2015-03-15T19:43:10Z</dcterms:modified>
</cp:coreProperties>
</file>